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5C8A2-5C7B-4D4C-B91C-165059F4A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explanations (1/3)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E83F57-2CD7-43FA-BC10-DE89AED47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4930DA5-47F2-4504-AA68-A036F4D6B9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The list below contains some statements about the particle model for the solid state. </a:t>
            </a:r>
          </a:p>
          <a:p>
            <a:endParaRPr lang="en-GB" dirty="0"/>
          </a:p>
          <a:p>
            <a:pPr algn="ctr"/>
            <a:r>
              <a:rPr lang="en-GB" b="1" dirty="0"/>
              <a:t>All the statements are correct.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90203F-1360-45C0-B97F-5079A9CC7A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The particles are very closely packed together.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24C5AD5-8248-4DB3-8DEF-2461D28D86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particles are tightly bound to their neighbours.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4A8BCC2-A10F-445B-99EA-83564886BE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particles vibrate in their positions but cannot move around.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2016F12-F0A6-4DF9-ADB8-A932A222D8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The particles are arranged in a regular pattern.</a:t>
            </a:r>
          </a:p>
        </p:txBody>
      </p:sp>
    </p:spTree>
    <p:extLst>
      <p:ext uri="{BB962C8B-B14F-4D97-AF65-F5344CB8AC3E}">
        <p14:creationId xmlns:p14="http://schemas.microsoft.com/office/powerpoint/2010/main" val="3405908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explanations (2/3)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b="1" dirty="0"/>
              <a:t>1</a:t>
            </a:r>
            <a:r>
              <a:rPr lang="en-GB" dirty="0"/>
              <a:t> Which of the statements about the particle model for the solid </a:t>
            </a:r>
            <a:r>
              <a:rPr lang="en-GB"/>
              <a:t>state help </a:t>
            </a:r>
            <a:r>
              <a:rPr lang="en-GB" dirty="0"/>
              <a:t>to explain why:</a:t>
            </a:r>
          </a:p>
          <a:p>
            <a:endParaRPr lang="en-GB" dirty="0"/>
          </a:p>
          <a:p>
            <a:r>
              <a:rPr lang="en-GB" dirty="0"/>
              <a:t>             </a:t>
            </a:r>
            <a:r>
              <a:rPr lang="en-GB" b="1" dirty="0"/>
              <a:t>Materials in the solid state do not flow or pour.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The particles are very closely packed together.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particles are tightly bound to their neighbours.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particles vibrate in their positions but cannot move around.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The particles are arranged in a regular pattern.</a:t>
            </a:r>
          </a:p>
        </p:txBody>
      </p:sp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explanations </a:t>
            </a:r>
            <a:r>
              <a:rPr lang="en-GB"/>
              <a:t>(3/3)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b="1" dirty="0"/>
              <a:t>2</a:t>
            </a:r>
            <a:r>
              <a:rPr lang="en-GB" dirty="0"/>
              <a:t> Which of the statements about the particle model for the solid state help to explain why:</a:t>
            </a:r>
          </a:p>
          <a:p>
            <a:endParaRPr lang="en-GB" dirty="0"/>
          </a:p>
          <a:p>
            <a:r>
              <a:rPr lang="en-GB" dirty="0"/>
              <a:t>             </a:t>
            </a:r>
            <a:r>
              <a:rPr lang="en-GB" b="1" dirty="0"/>
              <a:t>Materials in the solid state cannot be compressed.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The particles are very closely packed together.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particles are tightly bound to their neighbours.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particles vibrate in their positions but cannot move around.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The particles are arranged in a regular pattern.</a:t>
            </a:r>
          </a:p>
        </p:txBody>
      </p:sp>
    </p:spTree>
    <p:extLst>
      <p:ext uri="{BB962C8B-B14F-4D97-AF65-F5344CB8AC3E}">
        <p14:creationId xmlns:p14="http://schemas.microsoft.com/office/powerpoint/2010/main" val="406961784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_CPS_1_1_Particle explanations.potx" id="{BCF9BD24-23B9-496E-8978-7AE2E8556C02}" vid="{812F3241-8033-4179-9D23-D29616DE5E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BEST_CPS_1_1_Particle explanations</Template>
  <TotalTime>103</TotalTime>
  <Words>208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Courier New</vt:lpstr>
      <vt:lpstr>Verdana</vt:lpstr>
      <vt:lpstr>Wingdings</vt:lpstr>
      <vt:lpstr>BEST_template_activity_powerpoint</vt:lpstr>
      <vt:lpstr>Particle explanations (1/3)</vt:lpstr>
      <vt:lpstr>Particle explanations (2/3)</vt:lpstr>
      <vt:lpstr>Particle explanations (3/3)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explanations</dc:title>
  <dc:creator>HEC Harden</dc:creator>
  <cp:lastModifiedBy>HEC Harden</cp:lastModifiedBy>
  <cp:revision>3</cp:revision>
  <dcterms:created xsi:type="dcterms:W3CDTF">2018-02-28T14:51:36Z</dcterms:created>
  <dcterms:modified xsi:type="dcterms:W3CDTF">2018-06-14T15:08:50Z</dcterms:modified>
</cp:coreProperties>
</file>